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99C5"/>
    <a:srgbClr val="D78F0F"/>
    <a:srgbClr val="1365B0"/>
    <a:srgbClr val="2B2F6B"/>
    <a:srgbClr val="B4016D"/>
    <a:srgbClr val="018186"/>
    <a:srgbClr val="F7F2F6"/>
    <a:srgbClr val="3B2D5B"/>
    <a:srgbClr val="FFFFFF"/>
    <a:srgbClr val="463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58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2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ustomXml" Target="../customXml/item3.xml"/><Relationship Id="rId15" Type="http://schemas.openxmlformats.org/officeDocument/2006/relationships/customXml" Target="../customXml/item2.xml"/><Relationship Id="rId14" Type="http://schemas.openxmlformats.org/officeDocument/2006/relationships/customXml" Target="../customXml/item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22D0C-4305-4EB4-8F9D-A1F5B6D5669E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13BD-A283-4F24-82B0-FF93D28254C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0564-871F-42D7-B1EB-0FE4A3453F09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D072-8C9A-46ED-8AC9-2F73DDBD7B4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PE2026主视觉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000" cy="68647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78000" y="1861119"/>
            <a:ext cx="6392289" cy="1968285"/>
          </a:xfrm>
        </p:spPr>
        <p:txBody>
          <a:bodyPr anchor="t"/>
          <a:lstStyle>
            <a:lvl1pPr>
              <a:defRPr sz="4800" b="1">
                <a:solidFill>
                  <a:srgbClr val="1365B0"/>
                </a:solidFill>
              </a:defRPr>
            </a:lvl1pPr>
          </a:lstStyle>
          <a:p>
            <a:r>
              <a:rPr kumimoji="1" lang="en-US" altLang="ja-JP" dirty="0"/>
              <a:t>Title of Your Presentation Goes Here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8000" y="4147120"/>
            <a:ext cx="5102055" cy="1071482"/>
          </a:xfrm>
        </p:spPr>
        <p:txBody>
          <a:bodyPr/>
          <a:lstStyle>
            <a:lvl1pPr marL="0" indent="0">
              <a:buNone/>
              <a:defRPr sz="2400">
                <a:solidFill>
                  <a:srgbClr val="1365B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986" y="364210"/>
            <a:ext cx="10515600" cy="600560"/>
          </a:xfrm>
        </p:spPr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422542" y="6281648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01245" y="63538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2D99C5"/>
                </a:solidFill>
                <a:latin typeface="+mj-lt"/>
              </a:defRPr>
            </a:lvl1pPr>
          </a:lstStyle>
          <a:p>
            <a:fld id="{47DBA9C9-B8E3-4631-BB24-23AC53088C8C}" type="slidenum">
              <a:rPr lang="ja-JP" altLang="en-US" smtClean="0"/>
            </a:fld>
            <a:endParaRPr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435180"/>
            <a:ext cx="313841" cy="447908"/>
          </a:xfrm>
          <a:prstGeom prst="rect">
            <a:avLst/>
          </a:prstGeom>
          <a:solidFill>
            <a:srgbClr val="1365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图片 6" descr="资源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242" y="6266210"/>
            <a:ext cx="2118289" cy="3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422542" y="6281648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1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01245" y="635384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1365B0"/>
                </a:solidFill>
                <a:latin typeface="+mj-lt"/>
              </a:defRPr>
            </a:lvl1pPr>
          </a:lstStyle>
          <a:p>
            <a:fld id="{47DBA9C9-B8E3-4631-BB24-23AC53088C8C}" type="slidenum">
              <a:rPr lang="ja-JP" altLang="en-US" smtClean="0"/>
            </a:fld>
            <a:endParaRPr lang="ja-JP" altLang="en-US" dirty="0"/>
          </a:p>
        </p:txBody>
      </p:sp>
      <p:pic>
        <p:nvPicPr>
          <p:cNvPr id="2" name="图片 1" descr="资源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242" y="6266210"/>
            <a:ext cx="2118289" cy="3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PE2026主视觉_画板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000" cy="68647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  <a:endParaRPr kumimoji="1" lang="ja-JP" altLang="en-US"/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E794A-3187-4F22-A74A-DF11C0E4637C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DBA9C9-B8E3-4631-BB24-23AC53088C8C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600710" y="2261870"/>
            <a:ext cx="10990580" cy="98361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>
                <a:effectLst>
                  <a:glow rad="279400">
                    <a:srgbClr val="FFFFFF">
                      <a:alpha val="90000"/>
                    </a:srgbClr>
                  </a:glow>
                </a:effectLst>
              </a:rPr>
              <a:t>Title of Your Presentation Goes Here</a:t>
            </a:r>
            <a:endParaRPr kumimoji="1" lang="en-US" altLang="ja-JP" dirty="0">
              <a:effectLst>
                <a:glow rad="279400">
                  <a:srgbClr val="FFFFFF">
                    <a:alpha val="90000"/>
                  </a:srgbClr>
                </a:glow>
              </a:effectLst>
            </a:endParaRPr>
          </a:p>
        </p:txBody>
      </p:sp>
      <p:sp>
        <p:nvSpPr>
          <p:cNvPr id="1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21518" y="3050259"/>
            <a:ext cx="4948965" cy="75755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b="1" dirty="0">
                <a:effectLst>
                  <a:glow rad="152400">
                    <a:srgbClr val="FFFFFF">
                      <a:alpha val="90000"/>
                    </a:srgbClr>
                  </a:glow>
                </a:effectLst>
              </a:rPr>
              <a:t>First Author</a:t>
            </a:r>
            <a:r>
              <a:rPr kumimoji="1" lang="en-US" altLang="ja-JP" baseline="30000" dirty="0">
                <a:effectLst>
                  <a:glow rad="152400">
                    <a:srgbClr val="FFFFFF">
                      <a:alpha val="90000"/>
                    </a:srgbClr>
                  </a:glow>
                </a:effectLst>
              </a:rPr>
              <a:t>1</a:t>
            </a:r>
            <a:r>
              <a:rPr kumimoji="1" lang="en-US" altLang="ja-JP" dirty="0">
                <a:effectLst>
                  <a:glow rad="152400">
                    <a:srgbClr val="FFFFFF">
                      <a:alpha val="90000"/>
                    </a:srgbClr>
                  </a:glow>
                </a:effectLst>
              </a:rPr>
              <a:t>, Second Author</a:t>
            </a:r>
            <a:r>
              <a:rPr kumimoji="1" lang="en-US" altLang="ja-JP" baseline="30000" dirty="0">
                <a:effectLst>
                  <a:glow rad="152400">
                    <a:srgbClr val="FFFFFF">
                      <a:alpha val="90000"/>
                    </a:srgbClr>
                  </a:glow>
                </a:effectLst>
              </a:rPr>
              <a:t>1</a:t>
            </a:r>
            <a:r>
              <a:rPr kumimoji="1" lang="en-US" altLang="ja-JP" dirty="0">
                <a:effectLst>
                  <a:glow rad="152400">
                    <a:srgbClr val="FFFFFF">
                      <a:alpha val="90000"/>
                    </a:srgbClr>
                  </a:glow>
                </a:effectLst>
              </a:rPr>
              <a:t>, Third Author</a:t>
            </a:r>
            <a:r>
              <a:rPr kumimoji="1" lang="en-US" altLang="ja-JP" baseline="30000" dirty="0">
                <a:effectLst>
                  <a:glow rad="152400">
                    <a:srgbClr val="FFFFFF">
                      <a:alpha val="90000"/>
                    </a:srgbClr>
                  </a:glow>
                </a:effectLst>
              </a:rPr>
              <a:t>2</a:t>
            </a:r>
            <a:endParaRPr kumimoji="1" lang="en-US" altLang="ja-JP" baseline="30000" dirty="0">
              <a:effectLst>
                <a:glow rad="152400">
                  <a:srgbClr val="FFFFFF">
                    <a:alpha val="90000"/>
                  </a:srgbClr>
                </a:glow>
              </a:effectLst>
            </a:endParaRPr>
          </a:p>
        </p:txBody>
      </p:sp>
      <p:sp>
        <p:nvSpPr>
          <p:cNvPr id="18" name="テキスト ボックス 5"/>
          <p:cNvSpPr txBox="1"/>
          <p:nvPr/>
        </p:nvSpPr>
        <p:spPr>
          <a:xfrm>
            <a:off x="3256100" y="6031467"/>
            <a:ext cx="50193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baseline="30000" dirty="0">
                <a:solidFill>
                  <a:srgbClr val="2B2F6B"/>
                </a:solidFill>
              </a:rPr>
              <a:t>1</a:t>
            </a:r>
            <a:r>
              <a:rPr kumimoji="1" lang="en-US" altLang="ja-JP" dirty="0">
                <a:solidFill>
                  <a:srgbClr val="2B2F6B"/>
                </a:solidFill>
              </a:rPr>
              <a:t>Affiliation of First and Second Authors</a:t>
            </a:r>
            <a:endParaRPr kumimoji="1" lang="en-US" altLang="ja-JP" dirty="0">
              <a:solidFill>
                <a:srgbClr val="2B2F6B"/>
              </a:solidFill>
            </a:endParaRPr>
          </a:p>
          <a:p>
            <a:pPr algn="ctr"/>
            <a:r>
              <a:rPr lang="en-US" altLang="ja-JP" baseline="30000" dirty="0">
                <a:solidFill>
                  <a:srgbClr val="2B2F6B"/>
                </a:solidFill>
              </a:rPr>
              <a:t>2</a:t>
            </a:r>
            <a:r>
              <a:rPr lang="en-US" altLang="ja-JP" dirty="0">
                <a:solidFill>
                  <a:srgbClr val="2B2F6B"/>
                </a:solidFill>
              </a:rPr>
              <a:t>Affiliation of Third Author</a:t>
            </a:r>
            <a:endParaRPr lang="en-US" altLang="ja-JP" dirty="0">
              <a:solidFill>
                <a:srgbClr val="2B2F6B"/>
              </a:solidFill>
            </a:endParaRPr>
          </a:p>
        </p:txBody>
      </p:sp>
      <p:sp>
        <p:nvSpPr>
          <p:cNvPr id="19" name="Footer Placeholder 4"/>
          <p:cNvSpPr txBox="1"/>
          <p:nvPr/>
        </p:nvSpPr>
        <p:spPr>
          <a:xfrm>
            <a:off x="4459373" y="1731994"/>
            <a:ext cx="327325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2D99C5"/>
                </a:solidFill>
              </a:rPr>
              <a:t>Presentation Number and Date</a:t>
            </a:r>
            <a:endParaRPr lang="en-US" sz="1600" dirty="0">
              <a:solidFill>
                <a:srgbClr val="2D99C5"/>
              </a:solidFill>
            </a:endParaRPr>
          </a:p>
        </p:txBody>
      </p:sp>
      <p:sp>
        <p:nvSpPr>
          <p:cNvPr id="21" name="テキスト ボックス 3"/>
          <p:cNvSpPr txBox="1"/>
          <p:nvPr/>
        </p:nvSpPr>
        <p:spPr>
          <a:xfrm>
            <a:off x="4601845" y="1177290"/>
            <a:ext cx="479171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/>
            <a:r>
              <a:rPr lang="en-US" altLang="ja-JP" sz="1600" b="1" dirty="0">
                <a:solidFill>
                  <a:srgbClr val="D78F0F"/>
                </a:solidFill>
              </a:rPr>
              <a:t>June 29 - July 1, 2026  Ningbo, China</a:t>
            </a:r>
            <a:endParaRPr lang="en-US" altLang="ja-JP" sz="1600" b="1" dirty="0">
              <a:solidFill>
                <a:srgbClr val="D78F0F"/>
              </a:solidFill>
            </a:endParaRPr>
          </a:p>
        </p:txBody>
      </p:sp>
      <p:pic>
        <p:nvPicPr>
          <p:cNvPr id="22" name="图片 21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000" y="558165"/>
            <a:ext cx="9936000" cy="594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</a:t>
            </a:r>
            <a:endParaRPr kumimoji="1" lang="ja-JP" altLang="en-US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609600" y="1092039"/>
            <a:ext cx="10972800" cy="52425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Total duration of presentation is 20 minutes, 15 minutes for presentation and 5 </a:t>
            </a:r>
            <a:r>
              <a:rPr lang="en-US" sz="2400"/>
              <a:t>minutes for Q&amp;A.</a:t>
            </a:r>
            <a:endParaRPr lang="en-US" sz="240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The presentation must not have ‘Confidential’ or ‘Proprietary’ tags.</a:t>
            </a:r>
            <a:endParaRPr 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</a:fld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Format</a:t>
            </a:r>
            <a:endParaRPr kumimoji="1" lang="ja-JP" altLang="en-US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504986" y="1180260"/>
            <a:ext cx="10972800" cy="52425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/>
              <a:t>Slide size must be Widescreen(16:9) and follow this pptx template.</a:t>
            </a:r>
            <a:endParaRPr lang="en-US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The footer on the: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/>
              <a:t>title slide must include Presentation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Number.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 sz="2000" dirty="0"/>
              <a:t>other slides must only include the slide number.  </a:t>
            </a:r>
            <a:endParaRPr 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</a:fld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Color</a:t>
            </a:r>
            <a:endParaRPr kumimoji="1" lang="ja-JP" alt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504986" y="1158240"/>
            <a:ext cx="10972800" cy="5242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White background is recommended.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Schematics, graphs, illustrations or pictures may use color.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400" dirty="0"/>
              <a:t>Avoid using light colors that are not clear on a white background.</a:t>
            </a:r>
            <a:endParaRPr 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</a:fld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Presentation Guidelines: Font Sizes</a:t>
            </a:r>
            <a:endParaRPr kumimoji="1" lang="ja-JP" altLang="en-US" dirty="0"/>
          </a:p>
        </p:txBody>
      </p:sp>
      <p:sp>
        <p:nvSpPr>
          <p:cNvPr id="3" name="Content Placeholder 2"/>
          <p:cNvSpPr txBox="1"/>
          <p:nvPr/>
        </p:nvSpPr>
        <p:spPr>
          <a:xfrm>
            <a:off x="504986" y="1150241"/>
            <a:ext cx="10972800" cy="515895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Recommended minimum Arial font sizes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Titles: 32</a:t>
            </a:r>
            <a:endParaRPr lang="en-US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Sub-Titles: 28</a:t>
            </a:r>
            <a:endParaRPr lang="en-US" dirty="0"/>
          </a:p>
          <a:p>
            <a:r>
              <a:rPr lang="en-US" sz="2400" dirty="0"/>
              <a:t>Major Bullets: 24</a:t>
            </a:r>
            <a:endParaRPr lang="en-US" sz="2400" dirty="0"/>
          </a:p>
          <a:p>
            <a:pPr lvl="1"/>
            <a:r>
              <a:rPr lang="en-US" sz="2000" dirty="0"/>
              <a:t>Indented Bullets: 20</a:t>
            </a:r>
            <a:endParaRPr lang="en-US" sz="2000" dirty="0"/>
          </a:p>
          <a:p>
            <a:pPr marL="76200" indent="0">
              <a:buFont typeface="Arial" panose="020B0604020202020204" pitchFamily="34" charset="0"/>
              <a:buNone/>
            </a:pPr>
            <a:r>
              <a:rPr lang="en-US" sz="1800" dirty="0"/>
              <a:t>Text on graphs, figures,…: 18</a:t>
            </a:r>
            <a:endParaRPr lang="en-US" sz="1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BA9C9-B8E3-4631-BB24-23AC53088C8C}" type="slidenum">
              <a:rPr lang="ja-JP" altLang="en-US" smtClean="0"/>
            </a:fld>
            <a:endParaRPr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827905" y="2422365"/>
            <a:ext cx="2536190" cy="45719"/>
          </a:xfrm>
          <a:prstGeom prst="rect">
            <a:avLst/>
          </a:prstGeom>
          <a:solidFill>
            <a:srgbClr val="D78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78F0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3600" y="1899145"/>
            <a:ext cx="2844800" cy="537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2900" b="1" dirty="0">
                <a:solidFill>
                  <a:srgbClr val="2D99C5"/>
                </a:solidFill>
              </a:rPr>
              <a:t>CONTACT US</a:t>
            </a:r>
            <a:endParaRPr lang="en-US" altLang="ja-JP" sz="2900" b="1" dirty="0">
              <a:solidFill>
                <a:srgbClr val="2D99C5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70555" y="2686050"/>
            <a:ext cx="58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2B2F6B"/>
                </a:solidFill>
              </a:rPr>
              <a:t>Authors’ Names and Affiliations</a:t>
            </a:r>
            <a:endParaRPr lang="en-US" altLang="ja-JP" sz="2800" dirty="0">
              <a:solidFill>
                <a:srgbClr val="2B2F6B"/>
              </a:solidFill>
            </a:endParaRPr>
          </a:p>
          <a:p>
            <a:pPr algn="ctr"/>
            <a:r>
              <a:rPr lang="en-US" altLang="ja-JP" sz="2800" dirty="0">
                <a:solidFill>
                  <a:srgbClr val="2B2F6B"/>
                </a:solidFill>
              </a:rPr>
              <a:t>(Optional: Contact Information) </a:t>
            </a:r>
            <a:endParaRPr lang="en-US" altLang="ja-JP" sz="2800" dirty="0">
              <a:solidFill>
                <a:srgbClr val="2B2F6B"/>
              </a:solidFill>
            </a:endParaRPr>
          </a:p>
          <a:p>
            <a:pPr algn="ctr"/>
            <a:endParaRPr kumimoji="1" lang="ja-JP" altLang="en-US" sz="2800" dirty="0">
              <a:solidFill>
                <a:srgbClr val="2B2F6B"/>
              </a:solidFill>
            </a:endParaRPr>
          </a:p>
        </p:txBody>
      </p:sp>
      <p:sp>
        <p:nvSpPr>
          <p:cNvPr id="21" name="テキスト ボックス 3"/>
          <p:cNvSpPr txBox="1"/>
          <p:nvPr/>
        </p:nvSpPr>
        <p:spPr>
          <a:xfrm>
            <a:off x="4601845" y="1177290"/>
            <a:ext cx="4791710" cy="245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fontAlgn="base"/>
            <a:r>
              <a:rPr lang="en-US" altLang="ja-JP" sz="1600" b="1" dirty="0">
                <a:solidFill>
                  <a:srgbClr val="D78F0F"/>
                </a:solidFill>
              </a:rPr>
              <a:t>June 29 - July 1, 2026  Ningbo, China</a:t>
            </a:r>
            <a:endParaRPr lang="en-US" altLang="ja-JP" sz="1600" b="1" dirty="0">
              <a:solidFill>
                <a:srgbClr val="D78F0F"/>
              </a:solidFill>
            </a:endParaRPr>
          </a:p>
        </p:txBody>
      </p:sp>
      <p:pic>
        <p:nvPicPr>
          <p:cNvPr id="22" name="图片 21" descr="资源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000" y="558165"/>
            <a:ext cx="9936000" cy="5946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PEC2026">
      <a:majorFont>
        <a:latin typeface="Arial"/>
        <a:ea typeface="游ゴシック Light"/>
        <a:cs typeface=""/>
      </a:majorFont>
      <a:minorFont>
        <a:latin typeface="Arial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0AC5776D445D4AA0436B39D48A5D32" ma:contentTypeVersion="12" ma:contentTypeDescription="新しいドキュメントを作成します。" ma:contentTypeScope="" ma:versionID="6663799dbca32b369c6dca6c4d961f76">
  <xsd:schema xmlns:xsd="http://www.w3.org/2001/XMLSchema" xmlns:xs="http://www.w3.org/2001/XMLSchema" xmlns:p="http://schemas.microsoft.com/office/2006/metadata/properties" xmlns:ns2="6c0a9c51-223e-40eb-be5b-a75f95f5efa0" xmlns:ns3="98d2721f-eecf-4e40-8c6d-8362eea2291f" targetNamespace="http://schemas.microsoft.com/office/2006/metadata/properties" ma:root="true" ma:fieldsID="f042fade54ad518496d7cedc44997337" ns2:_="" ns3:_="">
    <xsd:import namespace="6c0a9c51-223e-40eb-be5b-a75f95f5efa0"/>
    <xsd:import namespace="98d2721f-eecf-4e40-8c6d-8362eea22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a9c51-223e-40eb-be5b-a75f95f5e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3c3fff22-b943-49ca-97ed-32a132aa46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2721f-eecf-4e40-8c6d-8362eea2291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d13a14-9a2e-4aa1-bdee-c6dec105810e}" ma:internalName="TaxCatchAll" ma:showField="CatchAllData" ma:web="98d2721f-eecf-4e40-8c6d-8362eea229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d2721f-eecf-4e40-8c6d-8362eea2291f" xsi:nil="true"/>
    <lcf76f155ced4ddcb4097134ff3c332f xmlns="6c0a9c51-223e-40eb-be5b-a75f95f5ef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DA480F-844D-4315-AED5-78576D5FA28A}">
  <ds:schemaRefs/>
</ds:datastoreItem>
</file>

<file path=customXml/itemProps2.xml><?xml version="1.0" encoding="utf-8"?>
<ds:datastoreItem xmlns:ds="http://schemas.openxmlformats.org/officeDocument/2006/customXml" ds:itemID="{8F3685CB-1F4F-41D5-BF18-24A1358A696B}">
  <ds:schemaRefs/>
</ds:datastoreItem>
</file>

<file path=customXml/itemProps3.xml><?xml version="1.0" encoding="utf-8"?>
<ds:datastoreItem xmlns:ds="http://schemas.openxmlformats.org/officeDocument/2006/customXml" ds:itemID="{BED0FFAF-C21B-4A62-86BA-4FF4CA45B7A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WPS 演示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Yu Gothic Light</vt:lpstr>
      <vt:lpstr>Yu Gothic</vt:lpstr>
      <vt:lpstr>等线</vt:lpstr>
      <vt:lpstr>Office テーマ</vt:lpstr>
      <vt:lpstr>Title of Your Presentation Goes Here</vt:lpstr>
      <vt:lpstr>Presentation Guidelines</vt:lpstr>
      <vt:lpstr>Presentation Guidelines: Format</vt:lpstr>
      <vt:lpstr>Presentation Guidelines: Color</vt:lpstr>
      <vt:lpstr>Presentation Guidelines: Font Sizes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Ryosuke Ota</dc:creator>
  <cp:lastModifiedBy>Bella</cp:lastModifiedBy>
  <cp:revision>29</cp:revision>
  <dcterms:created xsi:type="dcterms:W3CDTF">2026-04-15T16:01:00Z</dcterms:created>
  <dcterms:modified xsi:type="dcterms:W3CDTF">2026-06-16T08:40:05Z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0x010100440AC5776D445D4AA0436B39D48A5D32</vt:lpwstr>
  </property>
  <property fmtid="{D5CDD505-2E9C-101B-9397-08002B2CF9AE}" pid="3" name="MediaServiceImageTags">
    <vt:lpwstr/>
  </property>
  <property fmtid="{D5CDD505-2E9C-101B-9397-08002B2CF9AE}" pid="4" name="KSOProductBuildVer">
    <vt:lpwstr>2052-12.1.0.26895</vt:lpwstr>
  </property>
  <property fmtid="{D5CDD505-2E9C-101B-9397-08002B2CF9AE}" pid="5" name="ICV">
    <vt:lpwstr>99EFE767DDF144AE9D4F3385BB09AEFF_13</vt:lpwstr>
  </property>
</Properties>
</file>